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78" r:id="rId2"/>
    <p:sldId id="441" r:id="rId3"/>
    <p:sldId id="443" r:id="rId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zart-Don Giovanni (03.03.2022)" id="{423E6F86-06E1-4D07-842E-82B7EF6A8331}">
          <p14:sldIdLst>
            <p14:sldId id="378"/>
            <p14:sldId id="441"/>
            <p14:sldId id="443"/>
          </p14:sldIdLst>
        </p14:section>
        <p14:section name="Default Section" id="{9CC34A43-9F19-094F-93DE-13097774736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0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1E980196-448A-481A-8A1B-A58FF56D884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4" tIns="44097" rIns="88194" bIns="4409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27" y="4777782"/>
            <a:ext cx="5438140" cy="3907834"/>
          </a:xfrm>
          <a:prstGeom prst="rect">
            <a:avLst/>
          </a:prstGeom>
        </p:spPr>
        <p:txBody>
          <a:bodyPr vert="horz" lIns="88194" tIns="44097" rIns="88194" bIns="4409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fld id="{B552DB39-1987-4DDB-8E06-96607888F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3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CEDD3-0525-4453-AC94-ABA54727821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3C20-71CB-4325-A0DB-27D93BA0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A6A4DAC-BC67-6439-176B-0BCF0482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08" y="643466"/>
            <a:ext cx="4164372" cy="55710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71545-BCD4-2210-A357-3A8B4A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6671" y="1367705"/>
            <a:ext cx="5571066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06513FA0-A13C-6F68-93AA-8C3007540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6" r="-2" b="-2"/>
          <a:stretch/>
        </p:blipFill>
        <p:spPr>
          <a:xfrm>
            <a:off x="20" y="10"/>
            <a:ext cx="5862493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Grafik 6" descr="Ein Bild, das Kleidung, Person, Mobiltelefon, stehend enthält.&#10;&#10;Automatisch generierte Beschreibung">
            <a:extLst>
              <a:ext uri="{FF2B5EF4-FFF2-40B4-BE49-F238E27FC236}">
                <a16:creationId xmlns:a16="http://schemas.microsoft.com/office/drawing/2014/main" id="{E344FF4D-4985-064E-BEA1-9A9164C21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-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1" name="Grafik 10" descr="Ein Bild, das Text, Gruppe, angezogen, mehrere enthält.&#10;&#10;Automatisch generierte Beschreibung">
            <a:extLst>
              <a:ext uri="{FF2B5EF4-FFF2-40B4-BE49-F238E27FC236}">
                <a16:creationId xmlns:a16="http://schemas.microsoft.com/office/drawing/2014/main" id="{F90D9476-5620-E169-4305-6ADB2FDCA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8" r="-2" b="4883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3579A63-7B61-4F55-3BA4-C6ED671EA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1" b="3"/>
          <a:stretch/>
        </p:blipFill>
        <p:spPr>
          <a:xfrm>
            <a:off x="20" y="3106464"/>
            <a:ext cx="5045242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880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F23C0F2-4B98-5C17-C930-8FDB551F2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-3" b="-3"/>
          <a:stretch/>
        </p:blipFill>
        <p:spPr>
          <a:xfrm>
            <a:off x="4568064" y="10"/>
            <a:ext cx="533793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Grafik 4" descr="Ein Bild, das Kamin, Stein, Zeichnung enthält.&#10;&#10;Automatisch generierte Beschreibung">
            <a:extLst>
              <a:ext uri="{FF2B5EF4-FFF2-40B4-BE49-F238E27FC236}">
                <a16:creationId xmlns:a16="http://schemas.microsoft.com/office/drawing/2014/main" id="{D003D63B-1234-A857-8C13-80623936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r="-2" b="5794"/>
          <a:stretch/>
        </p:blipFill>
        <p:spPr>
          <a:xfrm>
            <a:off x="3397883" y="3887894"/>
            <a:ext cx="6508118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Grafik 2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B3A52820-CB90-242D-83AA-7E3484024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9" r="22788"/>
          <a:stretch/>
        </p:blipFill>
        <p:spPr>
          <a:xfrm>
            <a:off x="20" y="10"/>
            <a:ext cx="6096257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249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A4 Paper (210x297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Bai, Zehui</dc:creator>
  <cp:lastModifiedBy>Microsoft Office User</cp:lastModifiedBy>
  <cp:revision>169</cp:revision>
  <cp:lastPrinted>2023-06-11T09:33:33Z</cp:lastPrinted>
  <dcterms:created xsi:type="dcterms:W3CDTF">2022-11-07T20:45:57Z</dcterms:created>
  <dcterms:modified xsi:type="dcterms:W3CDTF">2023-10-08T09:28:47Z</dcterms:modified>
</cp:coreProperties>
</file>